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17"/>
  </p:notesMasterIdLst>
  <p:sldIdLst>
    <p:sldId id="317" r:id="rId3"/>
    <p:sldId id="324" r:id="rId4"/>
    <p:sldId id="345" r:id="rId5"/>
    <p:sldId id="339" r:id="rId6"/>
    <p:sldId id="325" r:id="rId7"/>
    <p:sldId id="343" r:id="rId8"/>
    <p:sldId id="344" r:id="rId9"/>
    <p:sldId id="316" r:id="rId10"/>
    <p:sldId id="327" r:id="rId11"/>
    <p:sldId id="330" r:id="rId12"/>
    <p:sldId id="332" r:id="rId13"/>
    <p:sldId id="333" r:id="rId14"/>
    <p:sldId id="346" r:id="rId15"/>
    <p:sldId id="34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17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6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09/13/2019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4: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31F6-12EC-774A-BD14-903EAA4BA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</a:t>
            </a:r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2AE7C-D8D5-474D-A69F-DFB4BEFA8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800"/>
            <a:ext cx="10515600" cy="4729163"/>
          </a:xfrm>
        </p:spPr>
        <p:txBody>
          <a:bodyPr>
            <a:normAutofit/>
          </a:bodyPr>
          <a:lstStyle/>
          <a:p>
            <a:r>
              <a:rPr lang="en-US" dirty="0"/>
              <a:t>Write a program that asks the user for a number n and gives them the possibility to choose between computing the sum or computing the product of n and n-1.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6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6A08F-7006-514E-BAEE-39957F9BB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/>
              <a:t>7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B723A-607B-514A-A621-EFDF89912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prints whether a user provided number is an even number or not.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20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67D6-1882-4B48-BEF9-4A58A0610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/>
              <a:t>8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E8959-23C7-4748-B4CE-88E69FEB9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my birthday I am planning to invite </a:t>
            </a:r>
            <a:r>
              <a:rPr lang="en-US" i="1" dirty="0"/>
              <a:t>n</a:t>
            </a:r>
            <a:r>
              <a:rPr lang="en-US" dirty="0"/>
              <a:t> friends and distribute some chocolates to all of them. At the chocolate shop I found each packet contains different number of </a:t>
            </a:r>
            <a:r>
              <a:rPr lang="en-US" i="1" dirty="0"/>
              <a:t>m</a:t>
            </a:r>
            <a:r>
              <a:rPr lang="en-US" dirty="0"/>
              <a:t> chocolates. </a:t>
            </a:r>
          </a:p>
          <a:p>
            <a:r>
              <a:rPr lang="en-US" dirty="0"/>
              <a:t>Write a program that calculates whether a given packet will distribute all chocolates evenly to my friends or not. In addition the program must also tell me how many will be in surplus or short if I buy a particular packet.</a:t>
            </a:r>
          </a:p>
        </p:txBody>
      </p:sp>
    </p:spTree>
    <p:extLst>
      <p:ext uri="{BB962C8B-B14F-4D97-AF65-F5344CB8AC3E}">
        <p14:creationId xmlns:p14="http://schemas.microsoft.com/office/powerpoint/2010/main" val="59298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user provided mileage is in miles per hour. Write a Python Program to convert this to kilometers per day.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37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3E4-9361-9E4B-BABD-54E33B764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89613-9747-7B40-9A0C-4E6C335D8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  <a:p>
            <a:r>
              <a:rPr lang="en-US" dirty="0"/>
              <a:t>String Manipulations</a:t>
            </a:r>
          </a:p>
        </p:txBody>
      </p:sp>
    </p:spTree>
    <p:extLst>
      <p:ext uri="{BB962C8B-B14F-4D97-AF65-F5344CB8AC3E}">
        <p14:creationId xmlns:p14="http://schemas.microsoft.com/office/powerpoint/2010/main" val="46544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41DCC-564C-284D-BE30-9D23C1D01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Practice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896E-36E3-834B-9F78-F4DFB7825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be finished in class.</a:t>
            </a:r>
          </a:p>
          <a:p>
            <a:r>
              <a:rPr lang="en-US" dirty="0"/>
              <a:t>Today’s set is not graded. </a:t>
            </a:r>
          </a:p>
          <a:p>
            <a:r>
              <a:rPr lang="en-US" dirty="0"/>
              <a:t>From next practice class onwards </a:t>
            </a:r>
            <a:r>
              <a:rPr lang="en-US" dirty="0" smtClean="0"/>
              <a:t>- </a:t>
            </a:r>
            <a:r>
              <a:rPr lang="en-US" dirty="0"/>
              <a:t>You </a:t>
            </a:r>
            <a:r>
              <a:rPr lang="en-US" dirty="0" smtClean="0"/>
              <a:t>will </a:t>
            </a:r>
            <a:r>
              <a:rPr lang="en-US" dirty="0"/>
              <a:t>be asked to submit a code online in-class.</a:t>
            </a:r>
          </a:p>
          <a:p>
            <a:r>
              <a:rPr lang="en-US" dirty="0"/>
              <a:t>You can work in teams for all in-class grade-able exercises. However, each student needs to submit their work when asked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We will also look at some built in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31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important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 smtClean="0"/>
              <a:t>abs()</a:t>
            </a:r>
          </a:p>
          <a:p>
            <a:r>
              <a:rPr lang="en-US" dirty="0"/>
              <a:t>p</a:t>
            </a:r>
            <a:r>
              <a:rPr lang="en-US" dirty="0" smtClean="0"/>
              <a:t>ow()</a:t>
            </a:r>
          </a:p>
          <a:p>
            <a:r>
              <a:rPr lang="en-US" dirty="0"/>
              <a:t>r</a:t>
            </a:r>
            <a:r>
              <a:rPr lang="en-US" dirty="0" smtClean="0"/>
              <a:t>ound()</a:t>
            </a:r>
          </a:p>
          <a:p>
            <a:r>
              <a:rPr lang="en-US" dirty="0"/>
              <a:t>m</a:t>
            </a:r>
            <a:r>
              <a:rPr lang="en-US" dirty="0" smtClean="0"/>
              <a:t>ax()</a:t>
            </a:r>
          </a:p>
          <a:p>
            <a:r>
              <a:rPr lang="en-US" dirty="0"/>
              <a:t>m</a:t>
            </a:r>
            <a:r>
              <a:rPr lang="en-US" dirty="0" smtClean="0"/>
              <a:t>in()</a:t>
            </a:r>
          </a:p>
          <a:p>
            <a:r>
              <a:rPr lang="en-US" dirty="0"/>
              <a:t>f</a:t>
            </a:r>
            <a:r>
              <a:rPr lang="en-US" dirty="0" smtClean="0"/>
              <a:t>loat()</a:t>
            </a:r>
          </a:p>
          <a:p>
            <a:r>
              <a:rPr lang="en-US" dirty="0" err="1"/>
              <a:t>i</a:t>
            </a:r>
            <a:r>
              <a:rPr lang="en-US" dirty="0" err="1" smtClean="0"/>
              <a:t>nt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78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2A8BF-EDB2-9948-BA13-4102035E3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Reminding the Methodology (Lecture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610FE-5146-944A-98A2-22EABB512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 – Understand the Problem: Write down the inputs you have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D – Devise a Good Plan to Solve: Write down the Algorithm you will use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I – Implement the Plan: Translate Algorithm to code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E – Evaluate the Solution: Run for a few test cases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5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95A98-B89A-AB43-A4B0-5A4B3535F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F336B-5B0C-C048-8D91-E9DD41AB0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asks the user for their name and greets them with their name.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D215EA-D7FD-6441-A7F6-1D5B0F7F3D32}"/>
              </a:ext>
            </a:extLst>
          </p:cNvPr>
          <p:cNvSpPr txBox="1"/>
          <p:nvPr/>
        </p:nvSpPr>
        <p:spPr>
          <a:xfrm>
            <a:off x="2201333" y="28278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14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dirty="0"/>
              <a:t>a program that asks the user to enter their name and their age. Print out a message addressed to them that tells them the year that they will turn 100 years old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764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program that finds the average of 3 numbers.</a:t>
            </a:r>
          </a:p>
        </p:txBody>
      </p:sp>
    </p:spTree>
    <p:extLst>
      <p:ext uri="{BB962C8B-B14F-4D97-AF65-F5344CB8AC3E}">
        <p14:creationId xmlns:p14="http://schemas.microsoft.com/office/powerpoint/2010/main" val="399664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394D4-6C25-824C-9158-DF5176ABA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</a:t>
            </a:r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28AA7-58A9-B743-BAE9-392B627DE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825624"/>
            <a:ext cx="10807700" cy="4498975"/>
          </a:xfrm>
        </p:spPr>
        <p:txBody>
          <a:bodyPr>
            <a:normAutofit/>
          </a:bodyPr>
          <a:lstStyle/>
          <a:p>
            <a:r>
              <a:rPr lang="en-US" dirty="0"/>
              <a:t>Write a Python Script that takes user input as two numbers and performs a comparison of whether the numbers are equal or not.</a:t>
            </a:r>
          </a:p>
          <a:p>
            <a:pPr lvl="1"/>
            <a:r>
              <a:rPr lang="en-US" dirty="0"/>
              <a:t> Output ‘FALSE’ if they are equal and ‘TRUE’ if they are not.</a:t>
            </a:r>
          </a:p>
          <a:p>
            <a:pPr lvl="1"/>
            <a:r>
              <a:rPr lang="en-US" dirty="0"/>
              <a:t>Output ‘TRUE’ if they are equal and ‘FALSE’ if they are not.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30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E2C8D-209A-254F-846A-5B9F185E2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/>
              <a:t>5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FA02B-345E-3F41-A041-F1C941A54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program that takes the user input as his/her name and greets them with their name.</a:t>
            </a:r>
          </a:p>
          <a:p>
            <a:r>
              <a:rPr lang="en-US" dirty="0" smtClean="0"/>
              <a:t>Modify </a:t>
            </a:r>
            <a:r>
              <a:rPr lang="en-US" dirty="0"/>
              <a:t>the previous program such that only the users Alice and Bob are greeted with their names.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162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5602</TotalTime>
  <Words>450</Words>
  <Application>Microsoft Office PowerPoint</Application>
  <PresentationFormat>Widescreen</PresentationFormat>
  <Paragraphs>50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1_Office Theme</vt:lpstr>
      <vt:lpstr>Lecture 4: Introduction to Computer Programming Course - CS1010</vt:lpstr>
      <vt:lpstr>Some Practice Problems</vt:lpstr>
      <vt:lpstr>Some important functions</vt:lpstr>
      <vt:lpstr>Reminding the Methodology (Lecture 1)</vt:lpstr>
      <vt:lpstr>Problem 1</vt:lpstr>
      <vt:lpstr>Problem 2</vt:lpstr>
      <vt:lpstr>Problem 3</vt:lpstr>
      <vt:lpstr>Problem 4</vt:lpstr>
      <vt:lpstr>Problem 5</vt:lpstr>
      <vt:lpstr>Problem 6</vt:lpstr>
      <vt:lpstr>Problem 7</vt:lpstr>
      <vt:lpstr>Problem 8</vt:lpstr>
      <vt:lpstr>Problem 9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mushtu</cp:lastModifiedBy>
  <cp:revision>126</cp:revision>
  <cp:lastPrinted>2019-01-15T14:56:36Z</cp:lastPrinted>
  <dcterms:created xsi:type="dcterms:W3CDTF">2019-01-12T14:02:31Z</dcterms:created>
  <dcterms:modified xsi:type="dcterms:W3CDTF">2019-09-12T17:32:40Z</dcterms:modified>
</cp:coreProperties>
</file>